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Деятельность педагога – наставника как условие успешного профессионального становления молодых педагогов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1889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dirty="0" smtClean="0"/>
              <a:t>НАСТАВНИЧЕСТВО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индивидуальная направленная помощь молодым специалистам в ознакомлении с коллективными традициями, общими правилами, профессиональными особенностями работы в МБОУ, разновидность индивидуальной воспитательной работы с молодыми специалистами, не имеющими трудового стажа педагогической деятельности в образовательных учреждениях или со специалистами, назначенными на должность, по которой они не имеют опыта работы.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32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НАСТАВНИК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специалист, обладающий высокими профессиональными качествами, имеющих стабильные показатели в работе, обладающий коммуникативными навыками и гибкостью  в общении; имеющий высшее образование, стаж педагогической работы не менее 5 лет; первую или высшую квалификационные категории.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2896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933056"/>
            <a:ext cx="7924800" cy="1143000"/>
          </a:xfrm>
        </p:spPr>
        <p:txBody>
          <a:bodyPr/>
          <a:lstStyle/>
          <a:p>
            <a:r>
              <a:rPr lang="ru-RU" dirty="0" smtClean="0"/>
              <a:t>Наставничество является двусторонним процессом: с одной стороны – деятельность наставника, с другой – деятельность молодого специалиста. Этот процесс носит субъект –субъектный характер и является одной из разновидностей педагогического взаимодействия.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75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924800" cy="1143000"/>
          </a:xfrm>
        </p:spPr>
        <p:txBody>
          <a:bodyPr/>
          <a:lstStyle/>
          <a:p>
            <a:r>
              <a:rPr lang="ru-RU" dirty="0"/>
              <a:t>Для работы со мной были определены задачи: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- формировать потребности в непрерывном образовании;</a:t>
            </a:r>
            <a:endParaRPr lang="ru-RU" dirty="0"/>
          </a:p>
          <a:p>
            <a:r>
              <a:rPr lang="ru-RU" dirty="0"/>
              <a:t> </a:t>
            </a:r>
            <a:endParaRPr lang="ru-RU" dirty="0"/>
          </a:p>
          <a:p>
            <a:r>
              <a:rPr lang="ru-RU" dirty="0"/>
              <a:t>- помогать, творчески внедрять идеи в учебно-воспитательный процесс;</a:t>
            </a:r>
            <a:endParaRPr lang="ru-RU" dirty="0"/>
          </a:p>
          <a:p>
            <a:r>
              <a:rPr lang="ru-RU" dirty="0"/>
              <a:t> </a:t>
            </a:r>
            <a:endParaRPr lang="ru-RU" dirty="0"/>
          </a:p>
          <a:p>
            <a:r>
              <a:rPr lang="ru-RU" dirty="0"/>
              <a:t>- способствовать формированию индивидуального стиля творческой деятельности;</a:t>
            </a:r>
            <a:endParaRPr lang="ru-RU" dirty="0"/>
          </a:p>
          <a:p>
            <a:r>
              <a:rPr lang="ru-RU" dirty="0"/>
              <a:t> </a:t>
            </a:r>
            <a:endParaRPr lang="ru-RU" dirty="0"/>
          </a:p>
          <a:p>
            <a:r>
              <a:rPr lang="ru-RU" dirty="0"/>
              <a:t>- создать условия для развития инициативы и рефлексивных навыков;</a:t>
            </a:r>
            <a:endParaRPr lang="ru-RU" dirty="0"/>
          </a:p>
          <a:p>
            <a:r>
              <a:rPr lang="ru-RU" dirty="0"/>
              <a:t> </a:t>
            </a:r>
            <a:endParaRPr lang="ru-RU" dirty="0"/>
          </a:p>
          <a:p>
            <a:r>
              <a:rPr lang="ru-RU" dirty="0"/>
              <a:t>- привить интерес к педагогической деятельности;</a:t>
            </a:r>
            <a:endParaRPr lang="ru-RU" dirty="0"/>
          </a:p>
          <a:p>
            <a:r>
              <a:rPr lang="ru-RU" dirty="0"/>
              <a:t> </a:t>
            </a:r>
            <a:endParaRPr lang="ru-RU" dirty="0"/>
          </a:p>
          <a:p>
            <a:r>
              <a:rPr lang="ru-RU" dirty="0"/>
              <a:t>- ускорить процесс профессионального становления и развитие способности самостоятельно и качественно выполнять возложенные на него обязанности;</a:t>
            </a:r>
            <a:endParaRPr lang="ru-RU" dirty="0"/>
          </a:p>
          <a:p>
            <a:r>
              <a:rPr lang="ru-RU" dirty="0"/>
              <a:t> </a:t>
            </a:r>
            <a:endParaRPr lang="ru-RU" dirty="0"/>
          </a:p>
          <a:p>
            <a:r>
              <a:rPr lang="ru-RU" dirty="0"/>
              <a:t>- раскрыть роль специалиста – педагога в системе работы с учениками и родителями.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1515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Мой наставник: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Андреева 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Марина 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Владимировна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Учитель\Downloads\CD04A1D1-7743-4E32-A5B7-59E133AC35EE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04664"/>
            <a:ext cx="2304256" cy="5494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549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Так были организованы теоретические занятия по вопросам: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ведение школьной документации,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постановка задач урока,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составление рабочих программ,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календарно-тематического планирования,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самоанализ урока,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методические требования к современному уроку,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ошибки начинающего педагога,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полезные сайты.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/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2747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996952"/>
            <a:ext cx="7924800" cy="1143000"/>
          </a:xfrm>
        </p:spPr>
        <p:txBody>
          <a:bodyPr/>
          <a:lstStyle/>
          <a:p>
            <a:pPr algn="ctr"/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СПАСИБО</a:t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ЗА </a:t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010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212</TotalTime>
  <Words>173</Words>
  <Application>Microsoft Office PowerPoint</Application>
  <PresentationFormat>Экран (4:3)</PresentationFormat>
  <Paragraphs>42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Горизонт</vt:lpstr>
      <vt:lpstr>Деятельность педагога – наставника как условие успешного профессионального становления молодых педагогов </vt:lpstr>
      <vt:lpstr>НАСТАВНИЧЕСТВО</vt:lpstr>
      <vt:lpstr>НАСТАВНИК</vt:lpstr>
      <vt:lpstr>Наставничество является двусторонним процессом: с одной стороны – деятельность наставника, с другой – деятельность молодого специалиста. Этот процесс носит субъект –субъектный характер и является одной из разновидностей педагогического взаимодействия.</vt:lpstr>
      <vt:lpstr>Для работы со мной были определены задачи: </vt:lpstr>
      <vt:lpstr>Мой наставник:</vt:lpstr>
      <vt:lpstr>Так были организованы теоретические занятия по вопросам:</vt:lpstr>
      <vt:lpstr>СПАСИБО ЗА 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Деятельность педагога – наставника как условие успешного профессионального становления молодых педагогов </dc:title>
  <dc:creator>Учитель</dc:creator>
  <cp:lastModifiedBy>-</cp:lastModifiedBy>
  <cp:revision>6</cp:revision>
  <dcterms:created xsi:type="dcterms:W3CDTF">2017-11-07T06:35:26Z</dcterms:created>
  <dcterms:modified xsi:type="dcterms:W3CDTF">2017-11-07T10:37:36Z</dcterms:modified>
</cp:coreProperties>
</file>